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2.xml" ContentType="application/inkml+xml"/>
  <Override PartName="/ppt/ink/ink1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9" r:id="rId3"/>
    <p:sldId id="272" r:id="rId4"/>
    <p:sldId id="270" r:id="rId5"/>
    <p:sldId id="271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CCFF"/>
    <a:srgbClr val="000066"/>
    <a:srgbClr val="83A6F5"/>
    <a:srgbClr val="8DD5F5"/>
    <a:srgbClr val="BDFFFF"/>
    <a:srgbClr val="BF7CFC"/>
    <a:srgbClr val="0033CC"/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DA3D5-F86D-4068-BE53-F0900D22B6D8}" v="48" dt="2020-12-07T22:34:31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3891" autoAdjust="0"/>
  </p:normalViewPr>
  <p:slideViewPr>
    <p:cSldViewPr>
      <p:cViewPr varScale="1">
        <p:scale>
          <a:sx n="84" d="100"/>
          <a:sy n="84" d="100"/>
        </p:scale>
        <p:origin x="156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Kavanagh" userId="6779676e93de5648" providerId="LiveId" clId="{020DA3D5-F86D-4068-BE53-F0900D22B6D8}"/>
    <pc:docChg chg="undo custSel mod addSld delSld modSld sldOrd">
      <pc:chgData name="Jolie Kavanagh" userId="6779676e93de5648" providerId="LiveId" clId="{020DA3D5-F86D-4068-BE53-F0900D22B6D8}" dt="2020-12-07T22:34:38.306" v="951" actId="20577"/>
      <pc:docMkLst>
        <pc:docMk/>
      </pc:docMkLst>
      <pc:sldChg chg="addSp delSp modSp mod">
        <pc:chgData name="Jolie Kavanagh" userId="6779676e93de5648" providerId="LiveId" clId="{020DA3D5-F86D-4068-BE53-F0900D22B6D8}" dt="2020-12-07T22:33:23.635" v="935" actId="20577"/>
        <pc:sldMkLst>
          <pc:docMk/>
          <pc:sldMk cId="3272970301" sldId="269"/>
        </pc:sldMkLst>
        <pc:spChg chg="mod">
          <ac:chgData name="Jolie Kavanagh" userId="6779676e93de5648" providerId="LiveId" clId="{020DA3D5-F86D-4068-BE53-F0900D22B6D8}" dt="2020-12-07T22:33:23.635" v="935" actId="20577"/>
          <ac:spMkLst>
            <pc:docMk/>
            <pc:sldMk cId="3272970301" sldId="269"/>
            <ac:spMk id="3" creationId="{06D30DDB-5F68-4853-B867-5FFD6A75340C}"/>
          </ac:spMkLst>
        </pc:spChg>
        <pc:picChg chg="add mod">
          <ac:chgData name="Jolie Kavanagh" userId="6779676e93de5648" providerId="LiveId" clId="{020DA3D5-F86D-4068-BE53-F0900D22B6D8}" dt="2020-12-07T22:31:43.408" v="913"/>
          <ac:picMkLst>
            <pc:docMk/>
            <pc:sldMk cId="3272970301" sldId="269"/>
            <ac:picMk id="8" creationId="{061ED4DF-D417-4C4C-A5AE-D1447EABB3BE}"/>
          </ac:picMkLst>
        </pc:picChg>
        <pc:picChg chg="mod">
          <ac:chgData name="Jolie Kavanagh" userId="6779676e93de5648" providerId="LiveId" clId="{020DA3D5-F86D-4068-BE53-F0900D22B6D8}" dt="2020-12-07T22:31:48.586" v="914" actId="1440"/>
          <ac:picMkLst>
            <pc:docMk/>
            <pc:sldMk cId="3272970301" sldId="269"/>
            <ac:picMk id="1026" creationId="{CB5F99DF-ABFB-4B7E-8371-6B7A7C3D99C4}"/>
          </ac:picMkLst>
        </pc:picChg>
        <pc:picChg chg="add del mod">
          <ac:chgData name="Jolie Kavanagh" userId="6779676e93de5648" providerId="LiveId" clId="{020DA3D5-F86D-4068-BE53-F0900D22B6D8}" dt="2020-12-07T22:31:25.293" v="908" actId="21"/>
          <ac:picMkLst>
            <pc:docMk/>
            <pc:sldMk cId="3272970301" sldId="269"/>
            <ac:picMk id="2050" creationId="{4AB2E164-0977-4EB9-9A57-506382DBAC7F}"/>
          </ac:picMkLst>
        </pc:picChg>
      </pc:sldChg>
      <pc:sldChg chg="addSp delSp modSp mod">
        <pc:chgData name="Jolie Kavanagh" userId="6779676e93de5648" providerId="LiveId" clId="{020DA3D5-F86D-4068-BE53-F0900D22B6D8}" dt="2020-12-07T22:34:13.884" v="947" actId="14100"/>
        <pc:sldMkLst>
          <pc:docMk/>
          <pc:sldMk cId="2628228633" sldId="270"/>
        </pc:sldMkLst>
        <pc:spChg chg="mod">
          <ac:chgData name="Jolie Kavanagh" userId="6779676e93de5648" providerId="LiveId" clId="{020DA3D5-F86D-4068-BE53-F0900D22B6D8}" dt="2020-12-07T22:17:47.401" v="432" actId="1076"/>
          <ac:spMkLst>
            <pc:docMk/>
            <pc:sldMk cId="2628228633" sldId="270"/>
            <ac:spMk id="2" creationId="{EC05D889-627E-42A3-B505-946A1E4BE597}"/>
          </ac:spMkLst>
        </pc:spChg>
        <pc:spChg chg="del mod">
          <ac:chgData name="Jolie Kavanagh" userId="6779676e93de5648" providerId="LiveId" clId="{020DA3D5-F86D-4068-BE53-F0900D22B6D8}" dt="2020-12-07T22:33:41.703" v="938" actId="478"/>
          <ac:spMkLst>
            <pc:docMk/>
            <pc:sldMk cId="2628228633" sldId="270"/>
            <ac:spMk id="3" creationId="{38489125-5497-4401-BC60-5625D98579EF}"/>
          </ac:spMkLst>
        </pc:spChg>
        <pc:spChg chg="add del mod">
          <ac:chgData name="Jolie Kavanagh" userId="6779676e93de5648" providerId="LiveId" clId="{020DA3D5-F86D-4068-BE53-F0900D22B6D8}" dt="2020-12-07T22:24:17.792" v="618"/>
          <ac:spMkLst>
            <pc:docMk/>
            <pc:sldMk cId="2628228633" sldId="270"/>
            <ac:spMk id="6" creationId="{65ACC3D5-9351-4807-A75C-66DBC0FCACB9}"/>
          </ac:spMkLst>
        </pc:spChg>
        <pc:spChg chg="add mod">
          <ac:chgData name="Jolie Kavanagh" userId="6779676e93de5648" providerId="LiveId" clId="{020DA3D5-F86D-4068-BE53-F0900D22B6D8}" dt="2020-12-07T22:25:22.758" v="743" actId="1076"/>
          <ac:spMkLst>
            <pc:docMk/>
            <pc:sldMk cId="2628228633" sldId="270"/>
            <ac:spMk id="7" creationId="{BCFD1220-CADA-4840-A139-B1CF9097E550}"/>
          </ac:spMkLst>
        </pc:spChg>
        <pc:spChg chg="add del mod">
          <ac:chgData name="Jolie Kavanagh" userId="6779676e93de5648" providerId="LiveId" clId="{020DA3D5-F86D-4068-BE53-F0900D22B6D8}" dt="2020-12-07T22:24:40.662" v="624"/>
          <ac:spMkLst>
            <pc:docMk/>
            <pc:sldMk cId="2628228633" sldId="270"/>
            <ac:spMk id="8" creationId="{9DD91262-4485-4505-BDFE-04205CE836BF}"/>
          </ac:spMkLst>
        </pc:spChg>
        <pc:spChg chg="add del mod">
          <ac:chgData name="Jolie Kavanagh" userId="6779676e93de5648" providerId="LiveId" clId="{020DA3D5-F86D-4068-BE53-F0900D22B6D8}" dt="2020-12-07T22:24:19.325" v="619" actId="478"/>
          <ac:spMkLst>
            <pc:docMk/>
            <pc:sldMk cId="2628228633" sldId="270"/>
            <ac:spMk id="9" creationId="{A59B45CD-3696-4227-9A41-8557D7BE24CC}"/>
          </ac:spMkLst>
        </pc:spChg>
        <pc:spChg chg="add del mod">
          <ac:chgData name="Jolie Kavanagh" userId="6779676e93de5648" providerId="LiveId" clId="{020DA3D5-F86D-4068-BE53-F0900D22B6D8}" dt="2020-12-07T22:24:40.658" v="622" actId="478"/>
          <ac:spMkLst>
            <pc:docMk/>
            <pc:sldMk cId="2628228633" sldId="270"/>
            <ac:spMk id="11" creationId="{0209E613-2253-4B15-A3A8-1C669084F2E9}"/>
          </ac:spMkLst>
        </pc:spChg>
        <pc:spChg chg="add mod">
          <ac:chgData name="Jolie Kavanagh" userId="6779676e93de5648" providerId="LiveId" clId="{020DA3D5-F86D-4068-BE53-F0900D22B6D8}" dt="2020-12-07T22:34:02.464" v="945" actId="1076"/>
          <ac:spMkLst>
            <pc:docMk/>
            <pc:sldMk cId="2628228633" sldId="270"/>
            <ac:spMk id="33" creationId="{495DBE1E-1049-405C-B32F-32A8A74A1512}"/>
          </ac:spMkLst>
        </pc:spChg>
        <pc:picChg chg="mod">
          <ac:chgData name="Jolie Kavanagh" userId="6779676e93de5648" providerId="LiveId" clId="{020DA3D5-F86D-4068-BE53-F0900D22B6D8}" dt="2020-12-07T22:34:07.339" v="946" actId="14100"/>
          <ac:picMkLst>
            <pc:docMk/>
            <pc:sldMk cId="2628228633" sldId="270"/>
            <ac:picMk id="2050" creationId="{D68A6FA5-8FA0-4CA0-A5D1-3D2BC4CF0A3F}"/>
          </ac:picMkLst>
        </pc:picChg>
        <pc:cxnChg chg="add del mod">
          <ac:chgData name="Jolie Kavanagh" userId="6779676e93de5648" providerId="LiveId" clId="{020DA3D5-F86D-4068-BE53-F0900D22B6D8}" dt="2020-12-07T22:25:44.599" v="747" actId="478"/>
          <ac:cxnSpMkLst>
            <pc:docMk/>
            <pc:sldMk cId="2628228633" sldId="270"/>
            <ac:cxnSpMk id="12" creationId="{069D4525-F4E9-4328-9B72-DB4402593979}"/>
          </ac:cxnSpMkLst>
        </pc:cxnChg>
        <pc:cxnChg chg="add mod">
          <ac:chgData name="Jolie Kavanagh" userId="6779676e93de5648" providerId="LiveId" clId="{020DA3D5-F86D-4068-BE53-F0900D22B6D8}" dt="2020-12-07T22:34:13.884" v="947" actId="14100"/>
          <ac:cxnSpMkLst>
            <pc:docMk/>
            <pc:sldMk cId="2628228633" sldId="270"/>
            <ac:cxnSpMk id="16" creationId="{C52EFEFA-C905-4008-8EC0-3CE495FEACF3}"/>
          </ac:cxnSpMkLst>
        </pc:cxnChg>
        <pc:cxnChg chg="add mod">
          <ac:chgData name="Jolie Kavanagh" userId="6779676e93de5648" providerId="LiveId" clId="{020DA3D5-F86D-4068-BE53-F0900D22B6D8}" dt="2020-12-07T22:26:42.497" v="762" actId="1582"/>
          <ac:cxnSpMkLst>
            <pc:docMk/>
            <pc:sldMk cId="2628228633" sldId="270"/>
            <ac:cxnSpMk id="27" creationId="{095CB01F-65B4-4ED9-83AA-9C59DB6EE78A}"/>
          </ac:cxnSpMkLst>
        </pc:cxnChg>
      </pc:sldChg>
      <pc:sldChg chg="addSp modSp mod">
        <pc:chgData name="Jolie Kavanagh" userId="6779676e93de5648" providerId="LiveId" clId="{020DA3D5-F86D-4068-BE53-F0900D22B6D8}" dt="2020-12-07T22:34:38.306" v="951" actId="20577"/>
        <pc:sldMkLst>
          <pc:docMk/>
          <pc:sldMk cId="357270696" sldId="271"/>
        </pc:sldMkLst>
        <pc:spChg chg="mod">
          <ac:chgData name="Jolie Kavanagh" userId="6779676e93de5648" providerId="LiveId" clId="{020DA3D5-F86D-4068-BE53-F0900D22B6D8}" dt="2020-12-07T22:34:38.306" v="951" actId="20577"/>
          <ac:spMkLst>
            <pc:docMk/>
            <pc:sldMk cId="357270696" sldId="271"/>
            <ac:spMk id="2" creationId="{3D267415-A36C-4722-B35C-6C84ED9FE2A4}"/>
          </ac:spMkLst>
        </pc:spChg>
        <pc:spChg chg="mod">
          <ac:chgData name="Jolie Kavanagh" userId="6779676e93de5648" providerId="LiveId" clId="{020DA3D5-F86D-4068-BE53-F0900D22B6D8}" dt="2020-12-07T22:28:16.012" v="900" actId="255"/>
          <ac:spMkLst>
            <pc:docMk/>
            <pc:sldMk cId="357270696" sldId="271"/>
            <ac:spMk id="3" creationId="{DBE44760-9934-43C6-B3B3-562043AA70D9}"/>
          </ac:spMkLst>
        </pc:spChg>
        <pc:spChg chg="add mod ord">
          <ac:chgData name="Jolie Kavanagh" userId="6779676e93de5648" providerId="LiveId" clId="{020DA3D5-F86D-4068-BE53-F0900D22B6D8}" dt="2020-12-07T22:21:03.479" v="488" actId="20577"/>
          <ac:spMkLst>
            <pc:docMk/>
            <pc:sldMk cId="357270696" sldId="271"/>
            <ac:spMk id="5" creationId="{9C6C51CD-D1AF-47C2-B086-CBD616BBEF63}"/>
          </ac:spMkLst>
        </pc:spChg>
        <pc:spChg chg="add mod ord">
          <ac:chgData name="Jolie Kavanagh" userId="6779676e93de5648" providerId="LiveId" clId="{020DA3D5-F86D-4068-BE53-F0900D22B6D8}" dt="2020-12-07T22:21:13.899" v="490" actId="1076"/>
          <ac:spMkLst>
            <pc:docMk/>
            <pc:sldMk cId="357270696" sldId="271"/>
            <ac:spMk id="6" creationId="{5270838C-CB1C-4007-98A5-0BB58736F937}"/>
          </ac:spMkLst>
        </pc:spChg>
        <pc:picChg chg="mod">
          <ac:chgData name="Jolie Kavanagh" userId="6779676e93de5648" providerId="LiveId" clId="{020DA3D5-F86D-4068-BE53-F0900D22B6D8}" dt="2020-12-07T22:34:31.430" v="949" actId="1440"/>
          <ac:picMkLst>
            <pc:docMk/>
            <pc:sldMk cId="357270696" sldId="271"/>
            <ac:picMk id="3074" creationId="{7F698195-D2E3-4DB9-84D3-70FE65A3C12A}"/>
          </ac:picMkLst>
        </pc:picChg>
      </pc:sldChg>
      <pc:sldChg chg="addSp delSp modSp add mod ord setBg">
        <pc:chgData name="Jolie Kavanagh" userId="6779676e93de5648" providerId="LiveId" clId="{020DA3D5-F86D-4068-BE53-F0900D22B6D8}" dt="2020-12-07T22:34:25.748" v="948" actId="1440"/>
        <pc:sldMkLst>
          <pc:docMk/>
          <pc:sldMk cId="2558255499" sldId="272"/>
        </pc:sldMkLst>
        <pc:spChg chg="mod">
          <ac:chgData name="Jolie Kavanagh" userId="6779676e93de5648" providerId="LiveId" clId="{020DA3D5-F86D-4068-BE53-F0900D22B6D8}" dt="2020-12-07T22:17:39.699" v="431" actId="20577"/>
          <ac:spMkLst>
            <pc:docMk/>
            <pc:sldMk cId="2558255499" sldId="272"/>
            <ac:spMk id="2" creationId="{3D267415-A36C-4722-B35C-6C84ED9FE2A4}"/>
          </ac:spMkLst>
        </pc:spChg>
        <pc:spChg chg="mod ord">
          <ac:chgData name="Jolie Kavanagh" userId="6779676e93de5648" providerId="LiveId" clId="{020DA3D5-F86D-4068-BE53-F0900D22B6D8}" dt="2020-12-07T22:27:21.187" v="767" actId="113"/>
          <ac:spMkLst>
            <pc:docMk/>
            <pc:sldMk cId="2558255499" sldId="272"/>
            <ac:spMk id="3" creationId="{DBE44760-9934-43C6-B3B3-562043AA70D9}"/>
          </ac:spMkLst>
        </pc:spChg>
        <pc:spChg chg="ord">
          <ac:chgData name="Jolie Kavanagh" userId="6779676e93de5648" providerId="LiveId" clId="{020DA3D5-F86D-4068-BE53-F0900D22B6D8}" dt="2020-12-07T22:10:24.651" v="172" actId="26606"/>
          <ac:spMkLst>
            <pc:docMk/>
            <pc:sldMk cId="2558255499" sldId="272"/>
            <ac:spMk id="4" creationId="{AC7007A6-1855-4567-8611-2E8C16F400BD}"/>
          </ac:spMkLst>
        </pc:spChg>
        <pc:spChg chg="ord">
          <ac:chgData name="Jolie Kavanagh" userId="6779676e93de5648" providerId="LiveId" clId="{020DA3D5-F86D-4068-BE53-F0900D22B6D8}" dt="2020-12-07T22:10:24.651" v="172" actId="26606"/>
          <ac:spMkLst>
            <pc:docMk/>
            <pc:sldMk cId="2558255499" sldId="272"/>
            <ac:spMk id="9" creationId="{973F970F-BA08-458C-B8C8-D5F3D4CA41EF}"/>
          </ac:spMkLst>
        </pc:spChg>
        <pc:spChg chg="add del">
          <ac:chgData name="Jolie Kavanagh" userId="6779676e93de5648" providerId="LiveId" clId="{020DA3D5-F86D-4068-BE53-F0900D22B6D8}" dt="2020-12-07T22:10:24.651" v="172" actId="26606"/>
          <ac:spMkLst>
            <pc:docMk/>
            <pc:sldMk cId="2558255499" sldId="272"/>
            <ac:spMk id="71" creationId="{4038CB10-1F5C-4D54-9DF7-12586DE5B007}"/>
          </ac:spMkLst>
        </pc:spChg>
        <pc:spChg chg="add del">
          <ac:chgData name="Jolie Kavanagh" userId="6779676e93de5648" providerId="LiveId" clId="{020DA3D5-F86D-4068-BE53-F0900D22B6D8}" dt="2020-12-07T22:10:24.651" v="172" actId="26606"/>
          <ac:spMkLst>
            <pc:docMk/>
            <pc:sldMk cId="2558255499" sldId="272"/>
            <ac:spMk id="73" creationId="{73ED6512-6858-4552-B699-9A97FE9A4EA2}"/>
          </ac:spMkLst>
        </pc:spChg>
        <pc:picChg chg="add del mod">
          <ac:chgData name="Jolie Kavanagh" userId="6779676e93de5648" providerId="LiveId" clId="{020DA3D5-F86D-4068-BE53-F0900D22B6D8}" dt="2020-12-07T22:31:36.543" v="911" actId="21"/>
          <ac:picMkLst>
            <pc:docMk/>
            <pc:sldMk cId="2558255499" sldId="272"/>
            <ac:picMk id="10" creationId="{BBFBE1B9-6EF7-455A-BDC5-6A7EB94CDDD4}"/>
          </ac:picMkLst>
        </pc:picChg>
        <pc:picChg chg="add mod">
          <ac:chgData name="Jolie Kavanagh" userId="6779676e93de5648" providerId="LiveId" clId="{020DA3D5-F86D-4068-BE53-F0900D22B6D8}" dt="2020-12-07T22:34:25.748" v="948" actId="1440"/>
          <ac:picMkLst>
            <pc:docMk/>
            <pc:sldMk cId="2558255499" sldId="272"/>
            <ac:picMk id="1026" creationId="{3FBA249F-9F38-43D2-B7E3-8379C74689F4}"/>
          </ac:picMkLst>
        </pc:picChg>
        <pc:picChg chg="del">
          <ac:chgData name="Jolie Kavanagh" userId="6779676e93de5648" providerId="LiveId" clId="{020DA3D5-F86D-4068-BE53-F0900D22B6D8}" dt="2020-12-07T22:10:10.361" v="167" actId="478"/>
          <ac:picMkLst>
            <pc:docMk/>
            <pc:sldMk cId="2558255499" sldId="272"/>
            <ac:picMk id="3074" creationId="{7F698195-D2E3-4DB9-84D3-70FE65A3C12A}"/>
          </ac:picMkLst>
        </pc:picChg>
      </pc:sldChg>
      <pc:sldChg chg="del">
        <pc:chgData name="Jolie Kavanagh" userId="6779676e93de5648" providerId="LiveId" clId="{020DA3D5-F86D-4068-BE53-F0900D22B6D8}" dt="2020-12-03T15:15:05.748" v="0" actId="47"/>
        <pc:sldMkLst>
          <pc:docMk/>
          <pc:sldMk cId="3461062520" sldId="27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22:51:54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22:51:54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4B5C63C-5EF0-442B-8862-0DF13A826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FF72FA-514D-4CEA-81E6-250FFC932A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1241FD8-0EDE-44E7-A31A-47A57E3175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A685C674-1C64-48F0-AF75-E437796AAD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884BFAA0-0AA8-4458-B19A-E79E85DCB8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870461C2-E131-4D3B-BF8E-914EA0E2D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E8997C-D63A-495F-86F6-3B56C8A59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664412A-9354-47BE-8196-9482929B0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BBDDA8-1F49-466D-A7CD-A4BD3CAFE75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F638075-A1E0-4E7F-9703-2007E607D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DFF2890-8C96-479A-A16E-61D879A3C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3AFB7-F29A-416A-9D53-541AE6A21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BF1A1-86EF-4F47-8D73-399FE6737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92532-DE4A-425F-B7F2-01A292459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9DF9-B5D2-4F51-8487-C0ED0D9DF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9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4F32D9-DB85-47ED-BA61-216DE24BE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209346-B096-49C0-9706-4AC55443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93637C-EE6E-4A16-98F8-5778D167D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1D79-5A98-4AB4-AFE4-3FA5FB85E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7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1106C8-3B73-4BC8-AF41-D5C306803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AC084D-7176-4F92-A078-C91F60C3B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AD4978-94BC-464F-876B-7113222D2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B22-08FF-4F59-8444-79867C77F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B3092-8D55-4E68-B52A-39F595FB2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52034-51B1-44ED-B92C-7E05AFF6B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920BB-78F6-44AA-A1CB-B9B8D76DA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A2C1-09CD-49A9-82AA-54224CB46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66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0EBE59-6CDE-4557-8F46-907E1EFCD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F7DE1-9932-4699-9E82-11AF3E1C6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B764453-E53E-4D7C-8949-95B8FA1CF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BE65-DD09-4E67-93E2-1F9BAB68A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1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A36242-F7E9-467C-AAD7-61599CC1D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20EC2E-F241-4AF2-BBBF-1F54000D7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92F931-7A96-449A-939E-2F158DE29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4510-DF12-4D67-9B94-EC868C674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06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64981-80AA-4A15-8FD9-D5B582335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5ADC1-C5F0-4ABB-B988-A4D9CE71D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EFDFD-CB84-4B55-9D29-8AA264B1E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CC61-D67D-4BB9-B0F1-EF4761460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2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7459-98AF-458A-A100-3D40A6BFF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A4AF8-570B-4C0F-BE0F-9888549F8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71C8E1-AADF-4D3F-A0B5-EA025E6B6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0427-1B69-46B2-A5B6-1065B8273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3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1B7BD-6671-441B-AAAC-630431E5A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B3682-636C-40A4-86A6-B08506509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5B9CF-F68E-412F-B3D3-1A41A87CB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13BA-585B-4F3C-AC9E-5BD3AC842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64AF68-7007-4252-8F28-3CBA20F59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F7DF7E-72ED-4A86-9BEF-EC8ED449B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B6B9B1-D3B1-4A3C-AF2C-FBFCECE89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BC6B-418B-4337-AA80-353EDCAFF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2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F9DADC-2C3E-481F-9C71-C9C60B58F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F9D5FA-C92E-40DE-9222-596811FC2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2B5C76-324E-47F7-9172-5D55F2490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3430-CCBC-4943-ACAA-21491DA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1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D520E-1197-4A7C-9276-399D3602F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122B33-7260-4F01-8EA4-63A3F4980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64295C-FE5B-44E4-AE50-491008BA4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01A2-E198-4205-BF7E-34F88B37B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31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CD86D-8FFE-4BC1-815E-0B18E61F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0DC62-6304-43CC-94DC-17E9AB009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A3C70-BC28-4E35-AC41-6286D74D9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06B1-E3F5-42C2-945E-497F8ABC9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08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DCAA6-F048-4D99-B621-F61DEEE89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37927-3E27-4CFB-B9FD-77C38DB12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74909-BB76-4F15-AEEE-FC90E822D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08EC-1925-420E-9B49-1D3FAD038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A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FEE60E-A6E3-48CB-A6C8-36C2726E0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925256-C8F0-4DA8-9ADB-ADD6FED15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AE4792-D617-4048-A324-61104CC769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EF3991-F0FB-4CE8-BBE0-638814F6EF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BCDD2E-E6EB-441F-AC6A-870509DFA8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255BF1-4715-49DC-9226-339DFCC77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08235A-CE48-4DE8-B624-D85796A87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147" y="290716"/>
            <a:ext cx="8141706" cy="1088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kern="1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Relative Humidity</a:t>
            </a:r>
          </a:p>
        </p:txBody>
      </p:sp>
      <p:pic>
        <p:nvPicPr>
          <p:cNvPr id="3" name="Picture 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5B75EC8-2E74-4C5D-811F-C3EEE684E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6" y="3886200"/>
            <a:ext cx="2598259" cy="26113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5D039C-9212-406B-A6EA-6E3614EC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5410200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7D4DEB-0690-4CFF-B644-7711BFE32F99}"/>
              </a:ext>
            </a:extLst>
          </p:cNvPr>
          <p:cNvGrpSpPr/>
          <p:nvPr/>
        </p:nvGrpSpPr>
        <p:grpSpPr>
          <a:xfrm>
            <a:off x="1142311" y="4084388"/>
            <a:ext cx="360" cy="360"/>
            <a:chOff x="1142311" y="40843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0F8F9D-DEAF-4626-8EC3-94A97D5AB888}"/>
                    </a:ext>
                  </a:extLst>
                </p14:cNvPr>
                <p14:cNvContentPartPr/>
                <p14:nvPr/>
              </p14:nvContentPartPr>
              <p14:xfrm>
                <a:off x="1142311" y="4084388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0F8F9D-DEAF-4626-8EC3-94A97D5AB8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671" y="4075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A23DB3-C70F-4E8C-A880-596F03FF4C51}"/>
                    </a:ext>
                  </a:extLst>
                </p14:cNvPr>
                <p14:cNvContentPartPr/>
                <p14:nvPr/>
              </p14:nvContentPartPr>
              <p14:xfrm>
                <a:off x="1142311" y="4084388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A23DB3-C70F-4E8C-A880-596F03FF4C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671" y="4075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33B05B1-22FE-4191-A49E-FCE1BA4EA73C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7E935DB-0EF0-469B-BAC2-57E0FFD2B9CA}"/>
              </a:ext>
            </a:extLst>
          </p:cNvPr>
          <p:cNvSpPr/>
          <p:nvPr/>
        </p:nvSpPr>
        <p:spPr bwMode="auto">
          <a:xfrm rot="19005211">
            <a:off x="-528627" y="4496036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154CB-BA40-452A-8A84-675315F1672D}"/>
              </a:ext>
            </a:extLst>
          </p:cNvPr>
          <p:cNvSpPr/>
          <p:nvPr/>
        </p:nvSpPr>
        <p:spPr bwMode="auto">
          <a:xfrm rot="19005211">
            <a:off x="-528627" y="4496036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BB0178A-C717-4DE4-8323-C4E36AD4B671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0BDB2-7EDB-4D03-80F4-C0ECB776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3598"/>
            <a:ext cx="7772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What is Relative Humidity?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26" name="Picture 2" descr="What is Relative Humidity? :">
            <a:extLst>
              <a:ext uri="{FF2B5EF4-FFF2-40B4-BE49-F238E27FC236}">
                <a16:creationId xmlns:a16="http://schemas.microsoft.com/office/drawing/2014/main" id="{CB5F99DF-ABFB-4B7E-8371-6B7A7C3D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59" y="3897377"/>
            <a:ext cx="32766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CF153-462F-4161-B2BC-742A5BE75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58" y="1342200"/>
            <a:ext cx="7772400" cy="4114800"/>
          </a:xfrm>
        </p:spPr>
        <p:txBody>
          <a:bodyPr/>
          <a:lstStyle/>
          <a:p>
            <a:r>
              <a:rPr lang="en-US" sz="2400" dirty="0"/>
              <a:t>Relative Humidity is a ratio between the amount of water vapor currently in the air relative to the amount of water vapor if the air were saturated. </a:t>
            </a:r>
          </a:p>
          <a:p>
            <a:pPr lvl="1"/>
            <a:r>
              <a:rPr lang="en-US" sz="2000" dirty="0"/>
              <a:t>Relative humidity does not tell us anything about the actual water vapor content of the air, only the percent saturation.</a:t>
            </a:r>
          </a:p>
          <a:p>
            <a:pPr lvl="1"/>
            <a:r>
              <a:rPr lang="en-US" sz="2000" dirty="0"/>
              <a:t>A relative humidity of 100% tells us that the air is saturated with water vapor.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4A4A2-4707-4150-8F9E-EF77A02A6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9" y="4068827"/>
            <a:ext cx="4038599" cy="25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3F970F-BA08-458C-B8C8-D5F3D4CA41EF}"/>
              </a:ext>
            </a:extLst>
          </p:cNvPr>
          <p:cNvSpPr/>
          <p:nvPr/>
        </p:nvSpPr>
        <p:spPr bwMode="auto">
          <a:xfrm rot="19005211">
            <a:off x="-528627" y="4501651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C7007A6-1855-4567-8611-2E8C16F400BD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67415-A36C-4722-B35C-6C84ED9F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76200"/>
            <a:ext cx="7772400" cy="1143000"/>
          </a:xfrm>
        </p:spPr>
        <p:txBody>
          <a:bodyPr/>
          <a:lstStyle/>
          <a:p>
            <a:r>
              <a:rPr lang="en-US" alt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Why is it “Relative”?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26" name="Picture 2" descr="Relative Humidity Lesson for Kids | Study.com">
            <a:extLst>
              <a:ext uri="{FF2B5EF4-FFF2-40B4-BE49-F238E27FC236}">
                <a16:creationId xmlns:a16="http://schemas.microsoft.com/office/drawing/2014/main" id="{3FBA249F-9F38-43D2-B7E3-8379C7468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07" y="3389958"/>
            <a:ext cx="4248548" cy="308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0AD231-2748-41E7-AE00-90FC07B42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95" y="3821998"/>
            <a:ext cx="4453541" cy="222677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31A0C-63FF-4857-86A9-A764E7C8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22" y="1440749"/>
            <a:ext cx="7772400" cy="4114800"/>
          </a:xfrm>
        </p:spPr>
        <p:txBody>
          <a:bodyPr/>
          <a:lstStyle/>
          <a:p>
            <a:r>
              <a:rPr lang="en-US" sz="2400" dirty="0"/>
              <a:t>The amount of water vapor that can exist in the air before saturation occurs depends on temperature.</a:t>
            </a:r>
          </a:p>
          <a:p>
            <a:pPr lvl="1"/>
            <a:r>
              <a:rPr lang="en-US" sz="2000" dirty="0"/>
              <a:t>Higher temperatures</a:t>
            </a:r>
            <a:r>
              <a:rPr lang="en-US" sz="2000" b="1" dirty="0"/>
              <a:t> </a:t>
            </a:r>
            <a:r>
              <a:rPr lang="en-US" sz="2000" dirty="0"/>
              <a:t>increase</a:t>
            </a:r>
            <a:r>
              <a:rPr lang="en-US" sz="2000" b="1" dirty="0"/>
              <a:t> </a:t>
            </a:r>
            <a:r>
              <a:rPr lang="en-US" sz="2000" dirty="0"/>
              <a:t>the amount of water vapor that </a:t>
            </a:r>
            <a:r>
              <a:rPr lang="en-US" sz="2000" b="1" i="1" dirty="0"/>
              <a:t>can</a:t>
            </a:r>
            <a:r>
              <a:rPr lang="en-US" sz="2000" dirty="0"/>
              <a:t> be in the air, without changing the actual amount of water in the air.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825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7988E2B-8A2A-40E0-9512-5B73B38CBF6B}"/>
              </a:ext>
            </a:extLst>
          </p:cNvPr>
          <p:cNvSpPr/>
          <p:nvPr/>
        </p:nvSpPr>
        <p:spPr bwMode="auto">
          <a:xfrm rot="19005211">
            <a:off x="-528627" y="4501651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96CE18C-88F9-4ED7-BD2E-479E6C617C8F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5D889-627E-42A3-B505-946A1E4B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" y="38456"/>
            <a:ext cx="8915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Comparing Relative Humidity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2050" name="Picture 2" descr="Humidity | atmosphere | Britannica">
            <a:extLst>
              <a:ext uri="{FF2B5EF4-FFF2-40B4-BE49-F238E27FC236}">
                <a16:creationId xmlns:a16="http://schemas.microsoft.com/office/drawing/2014/main" id="{D68A6FA5-8FA0-4CA0-A5D1-3D2BC4CF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5346134" cy="367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FD1220-CADA-4840-A139-B1CF9097E550}"/>
              </a:ext>
            </a:extLst>
          </p:cNvPr>
          <p:cNvSpPr/>
          <p:nvPr/>
        </p:nvSpPr>
        <p:spPr bwMode="auto">
          <a:xfrm>
            <a:off x="296310" y="2736160"/>
            <a:ext cx="2931618" cy="105910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High temperature + low moisture =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low relative humidity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C52EFEFA-C905-4008-8EC0-3CE495FEACF3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 flipV="1">
            <a:off x="3227928" y="5324884"/>
            <a:ext cx="4011072" cy="79213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095CB01F-65B4-4ED9-83AA-9C59DB6EE78A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3227928" y="3265715"/>
            <a:ext cx="1191672" cy="9192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C3E8800-99B6-4A80-AA5B-9EFC10A7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36" y="1292146"/>
            <a:ext cx="7772400" cy="4114800"/>
          </a:xfrm>
        </p:spPr>
        <p:txBody>
          <a:bodyPr/>
          <a:lstStyle/>
          <a:p>
            <a:r>
              <a:rPr lang="en-US" sz="2400" dirty="0"/>
              <a:t>Since relative humidity depends on temperature, it is not a good measure to compare moisture levels at different locations.</a:t>
            </a:r>
          </a:p>
          <a:p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08A4A1-4B49-4A7A-B3A8-49F5DB59C17B}"/>
              </a:ext>
            </a:extLst>
          </p:cNvPr>
          <p:cNvSpPr/>
          <p:nvPr/>
        </p:nvSpPr>
        <p:spPr bwMode="auto">
          <a:xfrm>
            <a:off x="296310" y="5587460"/>
            <a:ext cx="2931618" cy="1059109"/>
          </a:xfrm>
          <a:prstGeom prst="rect">
            <a:avLst/>
          </a:prstGeom>
          <a:solidFill>
            <a:srgbClr val="0099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High temperature + high moisture =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High relative humidity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87373F-5EA5-4351-8C01-24AA38B833ED}"/>
              </a:ext>
            </a:extLst>
          </p:cNvPr>
          <p:cNvSpPr/>
          <p:nvPr/>
        </p:nvSpPr>
        <p:spPr bwMode="auto">
          <a:xfrm>
            <a:off x="296310" y="4205635"/>
            <a:ext cx="2931618" cy="105910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Low temperature + moderate moisture =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High relative humidity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52F3CC7A-668B-4121-A6E5-8D8B1DAE15F2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 flipV="1">
            <a:off x="3227928" y="3427046"/>
            <a:ext cx="5382672" cy="130814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2822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3F970F-BA08-458C-B8C8-D5F3D4CA41EF}"/>
              </a:ext>
            </a:extLst>
          </p:cNvPr>
          <p:cNvSpPr/>
          <p:nvPr/>
        </p:nvSpPr>
        <p:spPr bwMode="auto">
          <a:xfrm rot="19005211">
            <a:off x="-528627" y="4501651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C7007A6-1855-4567-8611-2E8C16F400BD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67415-A36C-4722-B35C-6C84ED9F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76200"/>
            <a:ext cx="7772400" cy="1143000"/>
          </a:xfrm>
        </p:spPr>
        <p:txBody>
          <a:bodyPr/>
          <a:lstStyle/>
          <a:p>
            <a:r>
              <a:rPr lang="en-US" alt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Used by Meteorologists 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3074" name="Picture 2" descr="Humidity Levels 101: Understanding Humidity in the Home | St. Louis HVAC  Tips">
            <a:extLst>
              <a:ext uri="{FF2B5EF4-FFF2-40B4-BE49-F238E27FC236}">
                <a16:creationId xmlns:a16="http://schemas.microsoft.com/office/drawing/2014/main" id="{7F698195-D2E3-4DB9-84D3-70FE65A3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56" y="3022563"/>
            <a:ext cx="5253643" cy="35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70838C-CB1C-4007-98A5-0BB58736F937}"/>
              </a:ext>
            </a:extLst>
          </p:cNvPr>
          <p:cNvSpPr/>
          <p:nvPr/>
        </p:nvSpPr>
        <p:spPr bwMode="auto">
          <a:xfrm>
            <a:off x="379703" y="3396979"/>
            <a:ext cx="2931618" cy="2614162"/>
          </a:xfrm>
          <a:prstGeom prst="rect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C51CD-D1AF-47C2-B086-CBD616BBEF63}"/>
              </a:ext>
            </a:extLst>
          </p:cNvPr>
          <p:cNvSpPr txBox="1"/>
          <p:nvPr/>
        </p:nvSpPr>
        <p:spPr>
          <a:xfrm>
            <a:off x="440208" y="3559704"/>
            <a:ext cx="2810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</a:rPr>
              <a:t>People tend to feel most comfortable at a relative humidity of between 30% and 50%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39114C-DA5F-47CF-B0E8-804BE4F7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2" y="1271899"/>
            <a:ext cx="7772400" cy="4114800"/>
          </a:xfrm>
        </p:spPr>
        <p:txBody>
          <a:bodyPr/>
          <a:lstStyle/>
          <a:p>
            <a:r>
              <a:rPr lang="en-US" sz="2400" dirty="0"/>
              <a:t>Relative Humidity is used by meteorologist to communicate how close the air is to saturation, which is important for describing things such as comfort level and the potential for fog.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2706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008000"/>
      </a:accent1>
      <a:accent2>
        <a:srgbClr val="00CC66"/>
      </a:accent2>
      <a:accent3>
        <a:srgbClr val="CCFF99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70932A-5509-4E49-85A8-13C513D01C3E}"/>
</file>

<file path=customXml/itemProps2.xml><?xml version="1.0" encoding="utf-8"?>
<ds:datastoreItem xmlns:ds="http://schemas.openxmlformats.org/officeDocument/2006/customXml" ds:itemID="{DB428161-8938-44E4-9F85-0887395CBB68}"/>
</file>

<file path=customXml/itemProps3.xml><?xml version="1.0" encoding="utf-8"?>
<ds:datastoreItem xmlns:ds="http://schemas.openxmlformats.org/officeDocument/2006/customXml" ds:itemID="{A2743E77-9B0B-4CF1-AEE0-A22B6F6065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228</Words>
  <Application>Microsoft Office PowerPoint</Application>
  <PresentationFormat>On-screen Show (4:3)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Berlin Sans FB Demi</vt:lpstr>
      <vt:lpstr>Times New Roman</vt:lpstr>
      <vt:lpstr>Default Design</vt:lpstr>
      <vt:lpstr>Relative Humidity</vt:lpstr>
      <vt:lpstr>What is Relative Humidity?</vt:lpstr>
      <vt:lpstr>Why is it “Relative”?</vt:lpstr>
      <vt:lpstr>Comparing Relative Humidity</vt:lpstr>
      <vt:lpstr>Used by Meteorologists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Atmospheric Pressure?</dc:title>
  <dc:creator>Jolie Kavanagh</dc:creator>
  <cp:lastModifiedBy>Dyer, Jamie</cp:lastModifiedBy>
  <cp:revision>45</cp:revision>
  <dcterms:created xsi:type="dcterms:W3CDTF">2020-05-20T22:43:40Z</dcterms:created>
  <dcterms:modified xsi:type="dcterms:W3CDTF">2020-12-08T16:41:09Z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43700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